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0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100" d="100"/>
          <a:sy n="100" d="100"/>
        </p:scale>
        <p:origin x="1002" y="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2.jpeg>
</file>

<file path=ppt/media/image3.jpeg>
</file>

<file path=ppt/media/image4.png>
</file>

<file path=ppt/media/image5.png>
</file>

<file path=ppt/media/image6.pn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415577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836151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98674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39157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87372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561421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4050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7427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295292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437919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ru-RU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116989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56FFA5E4-597D-4F10-8539-8C6252D07DE0}" type="datetimeFigureOut">
              <a:rPr lang="ru-RU" smtClean="0"/>
              <a:t>25.01.2023</a:t>
            </a:fld>
            <a:endParaRPr lang="ru-R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F40BB0DF-AEE4-4E78-8F0C-3356994A299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06959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Очень «вкусная» столовая - Санкт-Петербургский государственный университет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0"/>
            <a:ext cx="12192000" cy="53067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" y="5159829"/>
            <a:ext cx="12192000" cy="1698171"/>
          </a:xfrm>
        </p:spPr>
        <p:txBody>
          <a:bodyPr>
            <a:normAutofit fontScale="90000"/>
          </a:bodyPr>
          <a:lstStyle/>
          <a:p>
            <a:r>
              <a:rPr lang="ru-RU" sz="4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Тема проекта:</a:t>
            </a:r>
            <a:r>
              <a:rPr lang="ru-RU" sz="4400" dirty="0">
                <a:solidFill>
                  <a:srgbClr val="0070C0"/>
                </a:solidFill>
                <a:latin typeface="Bahnschrift SemiBold Condensed" panose="020B0502040204020203" pitchFamily="34" charset="0"/>
              </a:rPr>
              <a:t/>
            </a:r>
            <a:br>
              <a:rPr lang="ru-RU" sz="4400" dirty="0">
                <a:solidFill>
                  <a:srgbClr val="0070C0"/>
                </a:solidFill>
                <a:latin typeface="Bahnschrift SemiBold Condensed" panose="020B0502040204020203" pitchFamily="34" charset="0"/>
              </a:rPr>
            </a:br>
            <a:r>
              <a:rPr lang="ru-RU" sz="36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Создание мобильного приложения для столовой под названием </a:t>
            </a:r>
            <a:br>
              <a:rPr lang="ru-RU" sz="36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</a:br>
            <a:r>
              <a:rPr lang="ru-RU" sz="36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«Вкусные пирожки»</a:t>
            </a:r>
            <a:endParaRPr lang="ru-RU" sz="36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6211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57275"/>
          </a:xfrm>
        </p:spPr>
        <p:txBody>
          <a:bodyPr>
            <a:noAutofit/>
          </a:bodyPr>
          <a:lstStyle/>
          <a:p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Требования к </a:t>
            </a:r>
            <a:r>
              <a:rPr lang="ru-RU" sz="6000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тестировщику</a:t>
            </a:r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:</a:t>
            </a:r>
            <a:endParaRPr lang="ru-RU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057276"/>
            <a:ext cx="12192000" cy="5800724"/>
          </a:xfrm>
        </p:spPr>
        <p:txBody>
          <a:bodyPr/>
          <a:lstStyle/>
          <a:p>
            <a:pPr marL="0" indent="0">
              <a:buNone/>
            </a:pPr>
            <a:r>
              <a:rPr lang="ru-RU" sz="3600" dirty="0" smtClean="0">
                <a:latin typeface="Bahnschrift SemiBold Condensed" panose="020B0502040204020203" pitchFamily="34" charset="0"/>
              </a:rPr>
              <a:t>- </a:t>
            </a:r>
            <a:r>
              <a:rPr lang="ru-RU" sz="3600" dirty="0" err="1" smtClean="0">
                <a:latin typeface="Bahnschrift SemiBold Condensed" panose="020B0502040204020203" pitchFamily="34" charset="0"/>
              </a:rPr>
              <a:t>Тестировщик</a:t>
            </a:r>
            <a:r>
              <a:rPr lang="ru-RU" sz="3600" dirty="0" smtClean="0">
                <a:latin typeface="Bahnschrift SemiBold Condensed" panose="020B0502040204020203" pitchFamily="34" charset="0"/>
              </a:rPr>
              <a:t> должен проверить приложение и его функции на работоспособность по просьбе разработчика.</a:t>
            </a:r>
          </a:p>
          <a:p>
            <a:pPr marL="0" indent="0">
              <a:buNone/>
            </a:pP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2635579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076325"/>
          </a:xfrm>
        </p:spPr>
        <p:txBody>
          <a:bodyPr>
            <a:noAutofit/>
          </a:bodyPr>
          <a:lstStyle/>
          <a:p>
            <a:r>
              <a:rPr lang="ru-RU" sz="6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Требования к </a:t>
            </a:r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дизайнеру:</a:t>
            </a:r>
            <a:endParaRPr lang="ru-RU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076324"/>
            <a:ext cx="12192000" cy="5781676"/>
          </a:xfrm>
        </p:spPr>
        <p:txBody>
          <a:bodyPr/>
          <a:lstStyle/>
          <a:p>
            <a:pPr marL="0" indent="0">
              <a:buNone/>
            </a:pPr>
            <a:r>
              <a:rPr lang="ru-RU" sz="3200" dirty="0">
                <a:latin typeface="Bahnschrift SemiBold Condensed" panose="020B0502040204020203" pitchFamily="34" charset="0"/>
              </a:rPr>
              <a:t>- Дизайнер должен создать интерфейс и иконку приложения.</a:t>
            </a:r>
          </a:p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Дизайнер должен разработать заставку при входе в приложение, которая будет длиться 3 секунды.</a:t>
            </a:r>
          </a:p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Дизайнер должен разработать с нуля стилистику, шрифт, выбрать цвета и формы значков меню приложения.</a:t>
            </a:r>
            <a:endParaRPr lang="ru-RU" sz="32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6665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33475"/>
          </a:xfrm>
        </p:spPr>
        <p:txBody>
          <a:bodyPr>
            <a:normAutofit fontScale="90000"/>
          </a:bodyPr>
          <a:lstStyle/>
          <a:p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Стилистика приложения</a:t>
            </a:r>
            <a:endParaRPr lang="ru-RU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133476"/>
            <a:ext cx="12192000" cy="572452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Стилистика должна соответствовать общему стилю столовой.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0" y="1781175"/>
            <a:ext cx="7620000" cy="507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160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219200"/>
          </a:xfrm>
        </p:spPr>
        <p:txBody>
          <a:bodyPr>
            <a:normAutofit/>
          </a:bodyPr>
          <a:lstStyle/>
          <a:p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Значок приложения</a:t>
            </a:r>
            <a:endParaRPr lang="ru-RU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8062" y="1461135"/>
            <a:ext cx="5095875" cy="5095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20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-1"/>
            <a:ext cx="12192000" cy="1323975"/>
          </a:xfrm>
        </p:spPr>
        <p:txBody>
          <a:bodyPr>
            <a:noAutofit/>
          </a:bodyPr>
          <a:lstStyle/>
          <a:p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Функционал приложения</a:t>
            </a:r>
            <a:endParaRPr lang="ru-RU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323974"/>
            <a:ext cx="12192000" cy="553402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При входе в приложение пользователь должен видеть красивый главный экран 3 секунды, и попасть на вкладку с меню столовой, которое редактируют сотрудники столовой. При заказе, приложение должно подсчитывать сумму заказа и количество блюд, этот </a:t>
            </a:r>
            <a:r>
              <a:rPr lang="ru-RU" sz="3200" dirty="0" err="1" smtClean="0">
                <a:latin typeface="Bahnschrift SemiBold Condensed" panose="020B0502040204020203" pitchFamily="34" charset="0"/>
              </a:rPr>
              <a:t>виджет</a:t>
            </a:r>
            <a:r>
              <a:rPr lang="ru-RU" sz="3200" dirty="0" smtClean="0">
                <a:latin typeface="Bahnschrift SemiBold Condensed" panose="020B0502040204020203" pitchFamily="34" charset="0"/>
              </a:rPr>
              <a:t> должен отображаться на экране при заказе блюд из меню. После заказа блюд, при нажатии на </a:t>
            </a:r>
            <a:r>
              <a:rPr lang="ru-RU" sz="3200" dirty="0" err="1" smtClean="0">
                <a:latin typeface="Bahnschrift SemiBold Condensed" panose="020B0502040204020203" pitchFamily="34" charset="0"/>
              </a:rPr>
              <a:t>виджет</a:t>
            </a:r>
            <a:r>
              <a:rPr lang="ru-RU" sz="3200" dirty="0" smtClean="0">
                <a:latin typeface="Bahnschrift SemiBold Condensed" panose="020B0502040204020203" pitchFamily="34" charset="0"/>
              </a:rPr>
              <a:t> заказа, пользователь должен увидеть четкое изображение блюд, которые пользователь добавил в заказ и при нажатии на кнопку оплаты пользователь видит способы оплаты и сумму заказа, и выбирает любой удобный вариант оплаты, после чего деньги поступают на счет столовой. После оплаты заказа пользователь должен увидеть номер заказа и его готовность, по приходу в столовую он должен показать этот номер администратору и получить заказ. </a:t>
            </a:r>
            <a:endParaRPr lang="ru-RU" sz="32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035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714500"/>
          </a:xfrm>
        </p:spPr>
        <p:txBody>
          <a:bodyPr>
            <a:noAutofit/>
          </a:bodyPr>
          <a:lstStyle/>
          <a:p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Сотрудники, имеющие доступ к редактированию меню в приложении:</a:t>
            </a:r>
            <a:endParaRPr lang="ru-RU" sz="4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714500"/>
            <a:ext cx="12192000" cy="51435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Администратор</a:t>
            </a:r>
          </a:p>
          <a:p>
            <a:pPr marL="0" indent="0">
              <a:buNone/>
            </a:pPr>
            <a:r>
              <a:rPr lang="ru-RU" sz="36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Сотрудники, работающие с клиентами за прилавком</a:t>
            </a:r>
            <a:endParaRPr lang="ru-RU" sz="36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5579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343025"/>
          </a:xfrm>
        </p:spPr>
        <p:txBody>
          <a:bodyPr>
            <a:normAutofit/>
          </a:bodyPr>
          <a:lstStyle/>
          <a:p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Требования к столовой:</a:t>
            </a:r>
            <a:endParaRPr lang="ru-RU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343026"/>
            <a:ext cx="12192000" cy="551497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Установить экраны для демонстрации готовности заказов клиентам.</a:t>
            </a:r>
          </a:p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Выдать права доступа для изменения меню администратору и сотрудникам, работающим с клиентами за прилавком.</a:t>
            </a:r>
            <a:endParaRPr lang="ru-RU" sz="3200" dirty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0813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Добрая Столовая, Казань - фото ресторана - Tripadviso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1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1028700"/>
          </a:xfrm>
        </p:spPr>
        <p:txBody>
          <a:bodyPr>
            <a:normAutofit fontScale="90000"/>
          </a:bodyPr>
          <a:lstStyle/>
          <a:p>
            <a:r>
              <a:rPr lang="ru-RU" sz="60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Над проектом работали:</a:t>
            </a:r>
            <a:endParaRPr lang="ru-RU" sz="60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028702"/>
            <a:ext cx="11381014" cy="582929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ru-RU" sz="5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Минаев Алексей </a:t>
            </a:r>
          </a:p>
          <a:p>
            <a:pPr marL="0" indent="0">
              <a:buNone/>
            </a:pPr>
            <a:r>
              <a:rPr lang="ru-RU" sz="5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Роль: Разработчик</a:t>
            </a:r>
          </a:p>
          <a:p>
            <a:pPr marL="0" indent="0">
              <a:buNone/>
            </a:pPr>
            <a:r>
              <a:rPr lang="ru-RU" sz="5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Маликов Денис</a:t>
            </a:r>
          </a:p>
          <a:p>
            <a:pPr marL="0" indent="0">
              <a:buNone/>
            </a:pPr>
            <a:r>
              <a:rPr lang="ru-RU" sz="5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Роль: </a:t>
            </a:r>
            <a:r>
              <a:rPr lang="ru-RU" sz="5400" dirty="0" err="1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Тестировщик</a:t>
            </a:r>
            <a:endParaRPr lang="ru-RU" sz="5400" dirty="0" smtClean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  <a:p>
            <a:pPr marL="0" indent="0">
              <a:buNone/>
            </a:pPr>
            <a:r>
              <a:rPr lang="ru-RU" sz="5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Сорокин Денис</a:t>
            </a:r>
            <a:endParaRPr lang="ru-RU" sz="54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  <a:p>
            <a:pPr marL="0" indent="0">
              <a:buNone/>
            </a:pPr>
            <a:r>
              <a:rPr lang="ru-RU" sz="5400" dirty="0" smtClean="0">
                <a:solidFill>
                  <a:srgbClr val="0070C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Роль: Дизайнер</a:t>
            </a:r>
            <a:endParaRPr lang="ru-RU" sz="5400" dirty="0">
              <a:solidFill>
                <a:srgbClr val="0070C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958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6" name="Picture 4" descr="В Иркутской области повар школьной столовой стал учителем начальных классов  | Вести образования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1"/>
            <a:ext cx="12192000" cy="751114"/>
          </a:xfrm>
        </p:spPr>
        <p:txBody>
          <a:bodyPr>
            <a:noAutofit/>
          </a:bodyPr>
          <a:lstStyle/>
          <a:p>
            <a:r>
              <a:rPr lang="ru-RU" sz="44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Бюджет разработки</a:t>
            </a:r>
            <a:endParaRPr lang="ru-RU" sz="44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730477"/>
            <a:ext cx="12192000" cy="610688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6600" dirty="0" smtClean="0">
                <a:solidFill>
                  <a:schemeClr val="tx1"/>
                </a:solidFill>
                <a:latin typeface="Bahnschrift SemiBold Condensed" panose="020B0502040204020203" pitchFamily="34" charset="0"/>
              </a:rPr>
              <a:t>- 500.000 </a:t>
            </a:r>
          </a:p>
        </p:txBody>
      </p:sp>
      <p:pic>
        <p:nvPicPr>
          <p:cNvPr id="3074" name="Picture 2" descr="https://upload.wikimedia.org/wikipedia/commons/thumb/9/93/Russian_rouble_sign_%28PT_Sans_2.003%29.svg/80px-Russian_rouble_sign_%28PT_Sans_2.003%29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4474" y="980109"/>
            <a:ext cx="489404" cy="672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79558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88720"/>
          </a:xfrm>
        </p:spPr>
        <p:txBody>
          <a:bodyPr>
            <a:noAutofit/>
          </a:bodyPr>
          <a:lstStyle/>
          <a:p>
            <a:r>
              <a:rPr lang="ru-RU" sz="66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Разработчик</a:t>
            </a:r>
            <a:endParaRPr lang="ru-RU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4106" y="1188720"/>
            <a:ext cx="11987893" cy="5669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 </a:t>
            </a:r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Минаев Алексей</a:t>
            </a:r>
          </a:p>
          <a:p>
            <a:pPr marL="0" indent="0">
              <a:buNone/>
            </a:pPr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Пишет код для программы</a:t>
            </a:r>
          </a:p>
          <a:p>
            <a:pPr marL="0" indent="0">
              <a:buNone/>
            </a:pPr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По окончанию работы</a:t>
            </a:r>
          </a:p>
          <a:p>
            <a:pPr marL="0" indent="0">
              <a:buNone/>
            </a:pPr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получит </a:t>
            </a:r>
            <a:r>
              <a:rPr lang="ru-RU" sz="6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220.000</a:t>
            </a:r>
            <a:endParaRPr lang="ru-RU" sz="6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4426" y="1217935"/>
            <a:ext cx="3457574" cy="5640065"/>
          </a:xfrm>
          <a:prstGeom prst="rect">
            <a:avLst/>
          </a:prstGeom>
        </p:spPr>
      </p:pic>
      <p:pic>
        <p:nvPicPr>
          <p:cNvPr id="5" name="Picture 2" descr="https://upload.wikimedia.org/wikipedia/commons/thumb/9/93/Russian_rouble_sign_%28PT_Sans_2.003%29.svg/80px-Russian_rouble_sign_%28PT_Sans_2.003%29.svg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98974" y="4547051"/>
            <a:ext cx="444501" cy="611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5941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88720"/>
          </a:xfrm>
        </p:spPr>
        <p:txBody>
          <a:bodyPr>
            <a:noAutofit/>
          </a:bodyPr>
          <a:lstStyle/>
          <a:p>
            <a:r>
              <a:rPr lang="ru-RU" sz="6600" dirty="0" err="1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Тестировщик</a:t>
            </a:r>
            <a:endParaRPr lang="ru-RU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4106" y="1188720"/>
            <a:ext cx="11987893" cy="5669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 Маликов Денис</a:t>
            </a:r>
          </a:p>
          <a:p>
            <a:pPr marL="0" indent="0">
              <a:buNone/>
            </a:pP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Проверяет работоспособность программы по её готовности</a:t>
            </a:r>
          </a:p>
          <a:p>
            <a:pPr marL="0" indent="0">
              <a:buNone/>
            </a:pP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По окончанию работы</a:t>
            </a:r>
          </a:p>
          <a:p>
            <a:pPr marL="0" indent="0">
              <a:buNone/>
            </a:pP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получит </a:t>
            </a:r>
            <a:r>
              <a:rPr lang="ru-RU" sz="4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150.000</a:t>
            </a:r>
            <a:endParaRPr lang="ru-RU" sz="4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4400" y="2657474"/>
            <a:ext cx="7467599" cy="4200525"/>
          </a:xfrm>
          <a:prstGeom prst="rect">
            <a:avLst/>
          </a:prstGeom>
        </p:spPr>
      </p:pic>
      <p:pic>
        <p:nvPicPr>
          <p:cNvPr id="4098" name="Picture 2" descr="Чёрный Квадрат - Чёрный Квадрат скачать бесплатно в MP3 | музыкальный  портал Musif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942564">
            <a:off x="4961520" y="3831584"/>
            <a:ext cx="2268959" cy="15502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 descr="https://upload.wikimedia.org/wikipedia/commons/thumb/9/93/Russian_rouble_sign_%28PT_Sans_2.003%29.svg/80px-Russian_rouble_sign_%28PT_Sans_2.003%29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2125" y="3558832"/>
            <a:ext cx="311150" cy="4278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37904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88720"/>
          </a:xfrm>
        </p:spPr>
        <p:txBody>
          <a:bodyPr>
            <a:noAutofit/>
          </a:bodyPr>
          <a:lstStyle/>
          <a:p>
            <a:r>
              <a:rPr lang="ru-RU" sz="66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Дизайнер</a:t>
            </a:r>
            <a:endParaRPr lang="ru-RU" sz="66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204106" y="1188720"/>
            <a:ext cx="11987893" cy="566928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 Сорокин </a:t>
            </a:r>
            <a:r>
              <a:rPr lang="ru-RU" sz="40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Д</a:t>
            </a: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енис</a:t>
            </a:r>
          </a:p>
          <a:p>
            <a:pPr marL="0" indent="0">
              <a:buNone/>
            </a:pP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Создает интерфейс программы и </a:t>
            </a:r>
          </a:p>
          <a:p>
            <a:pPr marL="0" indent="0">
              <a:buNone/>
            </a:pP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приятную для глаз визуализацию</a:t>
            </a:r>
          </a:p>
          <a:p>
            <a:pPr marL="0" indent="0">
              <a:buNone/>
            </a:pPr>
            <a:r>
              <a:rPr lang="ru-RU" sz="4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- По окончанию работы получит</a:t>
            </a:r>
          </a:p>
          <a:p>
            <a:pPr marL="0" indent="0">
              <a:buNone/>
            </a:pPr>
            <a:r>
              <a:rPr lang="ru-RU" sz="4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130.000</a:t>
            </a: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41262" y="1249136"/>
            <a:ext cx="5850737" cy="5608864"/>
          </a:xfrm>
          <a:prstGeom prst="rect">
            <a:avLst/>
          </a:prstGeom>
        </p:spPr>
      </p:pic>
      <p:pic>
        <p:nvPicPr>
          <p:cNvPr id="5" name="Picture 2" descr="https://upload.wikimedia.org/wikipedia/commons/thumb/9/93/Russian_rouble_sign_%28PT_Sans_2.003%29.svg/80px-Russian_rouble_sign_%28PT_Sans_2.003%29.svg.pn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888" y="4306949"/>
            <a:ext cx="293537" cy="4036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3752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88720"/>
          </a:xfrm>
        </p:spPr>
        <p:txBody>
          <a:bodyPr>
            <a:normAutofit/>
          </a:bodyPr>
          <a:lstStyle/>
          <a:p>
            <a:r>
              <a:rPr lang="ru-RU" sz="6000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Пользователи программы:</a:t>
            </a:r>
            <a:endParaRPr lang="ru-RU" sz="60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pic>
        <p:nvPicPr>
          <p:cNvPr id="6146" name="Picture 2" descr="Сеть питания &quot;Тарелка Столовая&quot;: мы в столице прочно и надолго | Новости  Арендатор ру коммерческая недвижимость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" y="1231898"/>
            <a:ext cx="12192001" cy="56261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89212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933450"/>
          </a:xfrm>
        </p:spPr>
        <p:txBody>
          <a:bodyPr>
            <a:noAutofit/>
          </a:bodyPr>
          <a:lstStyle/>
          <a:p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Проект будет продан столовой</a:t>
            </a:r>
            <a:endParaRPr lang="ru-RU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933450"/>
            <a:ext cx="12192000" cy="59245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Проект будет использоваться как мобильное приложение для дистанционных заказов, дабы не создавать огромные очереди при выборе блюд и оплате соответственно</a:t>
            </a:r>
          </a:p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Будет произведена автоматизация добавления блюд из меню столовой в приложение, при </a:t>
            </a:r>
            <a:r>
              <a:rPr lang="ru-RU" sz="3200" smtClean="0">
                <a:latin typeface="Bahnschrift SemiBold Condensed" panose="020B0502040204020203" pitchFamily="34" charset="0"/>
              </a:rPr>
              <a:t>изменении меню.</a:t>
            </a:r>
            <a:endParaRPr lang="ru-RU" sz="3200" dirty="0" smtClean="0">
              <a:latin typeface="Bahnschrift SemiBold Condensed" panose="020B0502040204020203" pitchFamily="34" charset="0"/>
            </a:endParaRPr>
          </a:p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Это действие будет производиться сотрудниками столовой каждый день в 9:00, при открытии столовой.</a:t>
            </a:r>
          </a:p>
          <a:p>
            <a:pPr marL="0" indent="0">
              <a:buNone/>
            </a:pPr>
            <a:endParaRPr lang="ru-RU" sz="3200" dirty="0" smtClean="0">
              <a:latin typeface="Bahnschrift SemiBold Condensed" panose="020B0502040204020203" pitchFamily="34" charset="0"/>
            </a:endParaRPr>
          </a:p>
          <a:p>
            <a:pPr marL="0" indent="0">
              <a:buNone/>
            </a:pPr>
            <a:endParaRPr lang="ru-RU" sz="3200" dirty="0" smtClean="0">
              <a:latin typeface="Bahnschrift SemiBold Condensed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4989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162050"/>
          </a:xfrm>
        </p:spPr>
        <p:txBody>
          <a:bodyPr>
            <a:noAutofit/>
          </a:bodyPr>
          <a:lstStyle/>
          <a:p>
            <a:r>
              <a:rPr lang="ru-RU" sz="6000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hnschrift SemiBold Condensed" panose="020B0502040204020203" pitchFamily="34" charset="0"/>
              </a:rPr>
              <a:t>Требования к Разработчику:</a:t>
            </a:r>
            <a:endParaRPr lang="ru-RU" sz="60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Bahnschrift SemiBold Condensed" panose="020B0502040204020203" pitchFamily="34" charset="0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0" y="1162050"/>
            <a:ext cx="12192000" cy="569595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Разработчик должен предоставить готовое приложение в соответствии с предоставленным временем.</a:t>
            </a:r>
          </a:p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Разработчик должен исправлять баги и оптимизировать приложение по просьбе администрации столовой.</a:t>
            </a:r>
          </a:p>
          <a:p>
            <a:pPr marL="0" indent="0">
              <a:buNone/>
            </a:pPr>
            <a:r>
              <a:rPr lang="ru-RU" sz="3200" dirty="0" smtClean="0">
                <a:latin typeface="Bahnschrift SemiBold Condensed" panose="020B0502040204020203" pitchFamily="34" charset="0"/>
              </a:rPr>
              <a:t>- Выпуск обновлений для приложения на протяжении 2-х лет должен осуществляться разработчиком, в соответствии с пожеланиями пользователей. Так же разработчик должен добавить различные способы оплаты и связать их с банковским счетом столовой.</a:t>
            </a:r>
          </a:p>
        </p:txBody>
      </p:sp>
    </p:spTree>
    <p:extLst>
      <p:ext uri="{BB962C8B-B14F-4D97-AF65-F5344CB8AC3E}">
        <p14:creationId xmlns:p14="http://schemas.microsoft.com/office/powerpoint/2010/main" val="2972075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TM10001115[[fn=Посылка]]</Template>
  <TotalTime>146</TotalTime>
  <Words>458</Words>
  <Application>Microsoft Office PowerPoint</Application>
  <PresentationFormat>Широкоэкранный</PresentationFormat>
  <Paragraphs>52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1" baseType="lpstr">
      <vt:lpstr>Arial</vt:lpstr>
      <vt:lpstr>Bahnschrift SemiBold Condensed</vt:lpstr>
      <vt:lpstr>Corbel</vt:lpstr>
      <vt:lpstr>Gill Sans MT</vt:lpstr>
      <vt:lpstr>Parcel</vt:lpstr>
      <vt:lpstr>Тема проекта: Создание мобильного приложения для столовой под названием  «Вкусные пирожки»</vt:lpstr>
      <vt:lpstr>Над проектом работали:</vt:lpstr>
      <vt:lpstr>Бюджет разработки</vt:lpstr>
      <vt:lpstr>Разработчик</vt:lpstr>
      <vt:lpstr>Тестировщик</vt:lpstr>
      <vt:lpstr>Дизайнер</vt:lpstr>
      <vt:lpstr>Пользователи программы:</vt:lpstr>
      <vt:lpstr>Проект будет продан столовой</vt:lpstr>
      <vt:lpstr>Требования к Разработчику:</vt:lpstr>
      <vt:lpstr>Требования к тестировщику:</vt:lpstr>
      <vt:lpstr>Требования к дизайнеру:</vt:lpstr>
      <vt:lpstr>Стилистика приложения</vt:lpstr>
      <vt:lpstr>Значок приложения</vt:lpstr>
      <vt:lpstr>Функционал приложения</vt:lpstr>
      <vt:lpstr>Сотрудники, имеющие доступ к редактированию меню в приложении:</vt:lpstr>
      <vt:lpstr>Требования к столовой: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Alex</dc:creator>
  <cp:lastModifiedBy>Alex</cp:lastModifiedBy>
  <cp:revision>22</cp:revision>
  <dcterms:created xsi:type="dcterms:W3CDTF">2023-01-25T08:18:21Z</dcterms:created>
  <dcterms:modified xsi:type="dcterms:W3CDTF">2023-01-25T10:44:29Z</dcterms:modified>
</cp:coreProperties>
</file>

<file path=docProps/thumbnail.jpeg>
</file>